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F26EA1-1436-7787-92DB-33203A5D4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BD0E9C-6884-532C-7DBA-ECCCDB2CC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3CE7A5-6103-0902-20FE-F657574D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71D-E7C5-45DC-94B4-F944F94F7108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4D5CE2-6F24-5B03-E7B7-524D8A761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6F0036-B1A1-5745-4190-785163DD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0312-C3DA-4982-B6B8-D38620B29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10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191ED-8B39-E57D-C759-65A0F5997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4A4738-3154-4F13-E44E-B9D85337B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6B667D-86C3-3A34-4CC5-821EC2CED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71D-E7C5-45DC-94B4-F944F94F7108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D98D9E-FD65-D8ED-4B3F-8B458E50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AF2DA2-82F0-6738-CA5E-528282B63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0312-C3DA-4982-B6B8-D38620B29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89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8976180-2A5F-6055-CCD4-2366406E8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0CBF3B-7850-AC8A-0F9F-AA5A82B4E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7B4299-0229-F539-2A29-79BF96CE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71D-E7C5-45DC-94B4-F944F94F7108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8AC7DB-2882-DE58-33C1-1A99F8F87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73DB79-738A-D16F-ACFC-9C1086A7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0312-C3DA-4982-B6B8-D38620B29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7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85E994-652E-79F4-B2F2-AE8C58A15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9C3416-3358-5EA8-3BBD-212338619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442B85-1BC1-5B39-FB02-E83CB2524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71D-E7C5-45DC-94B4-F944F94F7108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7E0D7D-E42B-2927-91C2-0A977117A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F2A7C2-EC7C-29CC-F038-CA54AB57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0312-C3DA-4982-B6B8-D38620B29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49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63433-DE4B-CB4F-CCA1-90EA31F4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66F986-0583-2B04-F220-302869E8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270B11-8021-D2A1-EDFC-0C6394E01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71D-E7C5-45DC-94B4-F944F94F7108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E0A8F1-6D75-23A7-322A-0087F73B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8F80C3-F63C-8F64-1496-2D9DF7C0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0312-C3DA-4982-B6B8-D38620B29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0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4193E2-25B7-7A71-A22E-CBBDB6480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BF5428-9C9B-208C-60D0-2588F2FC3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90668C-6F69-AF4B-0822-730835D7E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F9E304-8B6F-5305-BA13-6EA0640A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71D-E7C5-45DC-94B4-F944F94F7108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C9BE2C-3E21-DCDC-BAB1-57D028F3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A56F81-6CF9-C441-3C7A-F8EB0ECF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0312-C3DA-4982-B6B8-D38620B29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75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1E494-9284-9E84-0AB0-1FE2FA8D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865E8D-7E29-3E4C-79E1-410193A3D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BEE2E7-B5CC-FE53-C15D-4E83D8A65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7496004-AEEA-5398-12C2-16E694424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3BDFAF3-0048-5548-CAA7-373A33CD2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D41115-2D1D-8C21-AE74-A498415C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71D-E7C5-45DC-94B4-F944F94F7108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7F898A2-6001-B671-E261-DA471978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E57ACB5-9A97-8DEF-4C73-567236DFB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0312-C3DA-4982-B6B8-D38620B29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3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F2EDF5-E02B-79BE-2E18-13954D81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6F5253-ADA5-B81E-A047-C3B5E2CC7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71D-E7C5-45DC-94B4-F944F94F7108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12656D-99CC-07A4-9485-9A9B083B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FFC1A6-A936-2641-A1C3-9DFCDB5C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0312-C3DA-4982-B6B8-D38620B29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26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07FD64A-48BB-D266-F1D3-33E9EA90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71D-E7C5-45DC-94B4-F944F94F7108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387202-5BB2-FA51-3920-802AD8D22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5DEE8F-CBED-D96C-50F3-024B83AF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0312-C3DA-4982-B6B8-D38620B29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01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F3FD3-520F-8A1F-B3ED-F6B7AC3DC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87974B-2792-B483-F8A0-A3518BF3A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B56217-C84A-CA74-542C-7A171DBD2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C41DBA-68E0-B899-70CF-C89C27A0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71D-E7C5-45DC-94B4-F944F94F7108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07D492-C366-D2C4-6F81-C1EA6150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A62960-1FBB-FE0F-062A-D9BEDAB0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0312-C3DA-4982-B6B8-D38620B29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16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75429C-F4DA-EF9C-57B1-0E01F0CC4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4690ECA-DE77-BC99-3924-F537F5921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0E20F9-C57E-192A-792C-937C2D9A1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FD0120-2811-7AF2-B671-39991F97C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671D-E7C5-45DC-94B4-F944F94F7108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EB28CD-203B-1A2E-76D7-8ADC9D298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6BCA2F-3113-B405-E9BF-03084990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0312-C3DA-4982-B6B8-D38620B29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30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ADBD557-5148-1C03-605D-320F83BDD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173AD6-D0A4-DDDC-C997-2A1292AEB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C4ED24-AE5C-7315-2E99-C88F2EE29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6671D-E7C5-45DC-94B4-F944F94F7108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121093-9BB9-8369-B372-D3C6E0BA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94DBBF-83A2-9E72-69DE-332313D0D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E0312-C3DA-4982-B6B8-D38620B29C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46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flickr.com/photos/pierceplace532/2818132427" TargetMode="External"/><Relationship Id="rId13" Type="http://schemas.openxmlformats.org/officeDocument/2006/relationships/image" Target="../media/image7.jpg"/><Relationship Id="rId18" Type="http://schemas.openxmlformats.org/officeDocument/2006/relationships/hyperlink" Target="https://pxhere.com/fr/photo/883555" TargetMode="External"/><Relationship Id="rId3" Type="http://schemas.openxmlformats.org/officeDocument/2006/relationships/image" Target="../media/image2.jpg"/><Relationship Id="rId21" Type="http://schemas.openxmlformats.org/officeDocument/2006/relationships/image" Target="../media/image11.JPG"/><Relationship Id="rId7" Type="http://schemas.openxmlformats.org/officeDocument/2006/relationships/image" Target="../media/image4.jpg"/><Relationship Id="rId12" Type="http://schemas.openxmlformats.org/officeDocument/2006/relationships/hyperlink" Target="https://coleccionandocervezas.blogspot.com/2011/03/kuchlbauer-aloysius.html" TargetMode="External"/><Relationship Id="rId17" Type="http://schemas.openxmlformats.org/officeDocument/2006/relationships/image" Target="../media/image9.jpg"/><Relationship Id="rId2" Type="http://schemas.openxmlformats.org/officeDocument/2006/relationships/image" Target="../media/image1.jpeg"/><Relationship Id="rId16" Type="http://schemas.openxmlformats.org/officeDocument/2006/relationships/hyperlink" Target="https://pxhere.com/en/photo/1015165" TargetMode="External"/><Relationship Id="rId20" Type="http://schemas.openxmlformats.org/officeDocument/2006/relationships/hyperlink" Target="https://pxhere.com/es/photo/68338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ngall.com/movie-ticket-png/download/168136" TargetMode="External"/><Relationship Id="rId11" Type="http://schemas.openxmlformats.org/officeDocument/2006/relationships/image" Target="../media/image6.JPG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jpg"/><Relationship Id="rId23" Type="http://schemas.openxmlformats.org/officeDocument/2006/relationships/image" Target="../media/image12.emf"/><Relationship Id="rId10" Type="http://schemas.openxmlformats.org/officeDocument/2006/relationships/hyperlink" Target="https://freepngimg.com/png/23131-sports-ball-image" TargetMode="External"/><Relationship Id="rId19" Type="http://schemas.openxmlformats.org/officeDocument/2006/relationships/image" Target="../media/image10.jpg"/><Relationship Id="rId4" Type="http://schemas.openxmlformats.org/officeDocument/2006/relationships/hyperlink" Target="https://pixabay.com/fr/plage-palmier-palm-tropicaux-384572/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://www.disneyphotoblography.com/2015/02/la-parfumerie.html" TargetMode="External"/><Relationship Id="rId22" Type="http://schemas.openxmlformats.org/officeDocument/2006/relationships/hyperlink" Target="https://www.dondemedejesllevarte.com/2012/10/tour-europeo-en-europa-park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E2C304-755C-C9F7-5E66-E2D8EB76201F}"/>
              </a:ext>
            </a:extLst>
          </p:cNvPr>
          <p:cNvSpPr/>
          <p:nvPr/>
        </p:nvSpPr>
        <p:spPr>
          <a:xfrm>
            <a:off x="3678304" y="3100357"/>
            <a:ext cx="6425541" cy="1415772"/>
          </a:xfrm>
          <a:prstGeom prst="rect">
            <a:avLst/>
          </a:prstGeom>
          <a:gradFill>
            <a:gsLst>
              <a:gs pos="0">
                <a:schemeClr val="accent1">
                  <a:lumMod val="6000"/>
                  <a:lumOff val="94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7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L’AMICALE DES HUS :</a:t>
            </a:r>
          </a:p>
          <a:p>
            <a:pPr algn="ctr"/>
            <a:r>
              <a:rPr lang="fr-F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Not</a:t>
            </a:r>
            <a:r>
              <a:rPr lang="fr-FR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re mission : créer du lien en nous</a:t>
            </a:r>
            <a:endParaRPr lang="fr-FR" sz="3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546688-E221-EBD4-25A6-E8D7348F9DA4}"/>
              </a:ext>
            </a:extLst>
          </p:cNvPr>
          <p:cNvSpPr txBox="1"/>
          <p:nvPr/>
        </p:nvSpPr>
        <p:spPr>
          <a:xfrm>
            <a:off x="1" y="5683597"/>
            <a:ext cx="4306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C3399"/>
                </a:solidFill>
              </a:rPr>
              <a:t>De la billetterie </a:t>
            </a:r>
            <a:r>
              <a:rPr lang="fr-FR" dirty="0">
                <a:solidFill>
                  <a:srgbClr val="CC3399"/>
                </a:solidFill>
              </a:rPr>
              <a:t>: </a:t>
            </a:r>
          </a:p>
          <a:p>
            <a:pPr algn="ctr"/>
            <a:r>
              <a:rPr lang="fr-FR" sz="2000" dirty="0">
                <a:solidFill>
                  <a:srgbClr val="CC3399"/>
                </a:solidFill>
              </a:rPr>
              <a:t>Cinémas – Bien-être - Parcs de loisirs –</a:t>
            </a:r>
          </a:p>
          <a:p>
            <a:pPr algn="ctr"/>
            <a:r>
              <a:rPr lang="fr-FR" sz="2000" dirty="0">
                <a:solidFill>
                  <a:srgbClr val="CC3399"/>
                </a:solidFill>
              </a:rPr>
              <a:t>Zoos - Activités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CE4B2E-36EC-D413-D261-700AA0B89333}"/>
              </a:ext>
            </a:extLst>
          </p:cNvPr>
          <p:cNvSpPr txBox="1"/>
          <p:nvPr/>
        </p:nvSpPr>
        <p:spPr>
          <a:xfrm>
            <a:off x="8754714" y="5732963"/>
            <a:ext cx="3295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7030A0"/>
                </a:solidFill>
              </a:rPr>
              <a:t>Des séjours organisés </a:t>
            </a:r>
            <a:r>
              <a:rPr lang="fr-FR" sz="2000" dirty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fr-FR" sz="2000" dirty="0">
                <a:solidFill>
                  <a:srgbClr val="7030A0"/>
                </a:solidFill>
              </a:rPr>
              <a:t>CHYPRE – SICILE – TURQUIE…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C38E30-ABC4-4DD2-0499-6A400163740A}"/>
              </a:ext>
            </a:extLst>
          </p:cNvPr>
          <p:cNvSpPr txBox="1"/>
          <p:nvPr/>
        </p:nvSpPr>
        <p:spPr>
          <a:xfrm>
            <a:off x="8585886" y="1037616"/>
            <a:ext cx="34640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B050"/>
                </a:solidFill>
              </a:rPr>
              <a:t>Des sections sportives </a:t>
            </a:r>
            <a:r>
              <a:rPr lang="fr-FR" sz="2000" dirty="0">
                <a:solidFill>
                  <a:srgbClr val="00B050"/>
                </a:solidFill>
              </a:rPr>
              <a:t>: Yoga</a:t>
            </a:r>
          </a:p>
          <a:p>
            <a:pPr algn="ctr"/>
            <a:r>
              <a:rPr lang="fr-FR" sz="2000" dirty="0">
                <a:solidFill>
                  <a:srgbClr val="00B050"/>
                </a:solidFill>
              </a:rPr>
              <a:t>Badminton – Tennis – Basket ….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7B1E504-E915-CCEF-6CE9-CF33A611AB4D}"/>
              </a:ext>
            </a:extLst>
          </p:cNvPr>
          <p:cNvSpPr txBox="1"/>
          <p:nvPr/>
        </p:nvSpPr>
        <p:spPr>
          <a:xfrm>
            <a:off x="1636164" y="226411"/>
            <a:ext cx="48240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00000"/>
                </a:solidFill>
              </a:rPr>
              <a:t>Des offres ponctuelles </a:t>
            </a:r>
            <a:r>
              <a:rPr lang="fr-FR" sz="2000" dirty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fr-FR" sz="2000" dirty="0">
                <a:solidFill>
                  <a:srgbClr val="C00000"/>
                </a:solidFill>
              </a:rPr>
              <a:t>Parfumerie – Chocolats Léonidas – PRADEL –</a:t>
            </a:r>
          </a:p>
          <a:p>
            <a:pPr algn="ctr"/>
            <a:r>
              <a:rPr lang="fr-FR" sz="2000" dirty="0">
                <a:solidFill>
                  <a:srgbClr val="C00000"/>
                </a:solidFill>
              </a:rPr>
              <a:t>Bières 3 Mats – Sapins de Noël – </a:t>
            </a:r>
          </a:p>
          <a:p>
            <a:pPr algn="ctr"/>
            <a:r>
              <a:rPr lang="fr-FR" sz="2000" dirty="0">
                <a:solidFill>
                  <a:srgbClr val="C00000"/>
                </a:solidFill>
              </a:rPr>
              <a:t>Ventes de fruits et légumes de saison</a:t>
            </a:r>
          </a:p>
          <a:p>
            <a:pPr algn="ctr"/>
            <a:r>
              <a:rPr lang="fr-FR" sz="2000" dirty="0">
                <a:solidFill>
                  <a:srgbClr val="C00000"/>
                </a:solidFill>
              </a:rPr>
              <a:t>Coffrets Lait d’ânesse </a:t>
            </a:r>
          </a:p>
        </p:txBody>
      </p:sp>
      <p:pic>
        <p:nvPicPr>
          <p:cNvPr id="1026" name="Picture 2" descr="Un Avion Avec Des Ailes Faites De Cartes Bancaires Vole Dans Le Ciel ...">
            <a:extLst>
              <a:ext uri="{FF2B5EF4-FFF2-40B4-BE49-F238E27FC236}">
                <a16:creationId xmlns:a16="http://schemas.microsoft.com/office/drawing/2014/main" id="{71FA7825-6295-C1D4-A3B0-A10800622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790" y="4830459"/>
            <a:ext cx="869007" cy="71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57C13D7-F0FF-3830-2F1C-D93ED3B15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30732" y="4643528"/>
            <a:ext cx="1069498" cy="71299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FB8155E-30F4-2F54-D3F5-980FD3F21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71386" y="4153731"/>
            <a:ext cx="1607962" cy="169259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97DBA5D-7C73-A834-E000-6082A88D6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27763" y="4889797"/>
            <a:ext cx="1161669" cy="77482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046BB3E-90E8-6464-5971-A557E25C69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575875" y="1798419"/>
            <a:ext cx="2448711" cy="122435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12A8CFE-D8AC-0DB8-437B-E207D9E834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95004" y="158740"/>
            <a:ext cx="804494" cy="1072659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576815F3-5814-F1DB-0E4C-4DE56E34A3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6468475" y="158740"/>
            <a:ext cx="1972510" cy="1232819"/>
          </a:xfrm>
          <a:prstGeom prst="rect">
            <a:avLst/>
          </a:prstGeom>
        </p:spPr>
      </p:pic>
      <p:pic>
        <p:nvPicPr>
          <p:cNvPr id="1029" name="Image 1028">
            <a:extLst>
              <a:ext uri="{FF2B5EF4-FFF2-40B4-BE49-F238E27FC236}">
                <a16:creationId xmlns:a16="http://schemas.microsoft.com/office/drawing/2014/main" id="{C6E720F8-927E-6927-5CE9-38F4C05F0A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84511" y="1473067"/>
            <a:ext cx="1011455" cy="650703"/>
          </a:xfrm>
          <a:prstGeom prst="rect">
            <a:avLst/>
          </a:prstGeom>
        </p:spPr>
      </p:pic>
      <p:pic>
        <p:nvPicPr>
          <p:cNvPr id="1031" name="Image 1030">
            <a:extLst>
              <a:ext uri="{FF2B5EF4-FFF2-40B4-BE49-F238E27FC236}">
                <a16:creationId xmlns:a16="http://schemas.microsoft.com/office/drawing/2014/main" id="{7D36C038-06AD-D5B0-4202-3D691B790DE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6400846" y="1706747"/>
            <a:ext cx="1849230" cy="1232820"/>
          </a:xfrm>
          <a:prstGeom prst="rect">
            <a:avLst/>
          </a:prstGeom>
        </p:spPr>
      </p:pic>
      <p:sp>
        <p:nvSpPr>
          <p:cNvPr id="1032" name="Bulle narrative : rectangle 1031">
            <a:extLst>
              <a:ext uri="{FF2B5EF4-FFF2-40B4-BE49-F238E27FC236}">
                <a16:creationId xmlns:a16="http://schemas.microsoft.com/office/drawing/2014/main" id="{22BFD02F-64EE-C4B2-D287-EBCB3FED4E41}"/>
              </a:ext>
            </a:extLst>
          </p:cNvPr>
          <p:cNvSpPr/>
          <p:nvPr/>
        </p:nvSpPr>
        <p:spPr>
          <a:xfrm>
            <a:off x="1788398" y="51036"/>
            <a:ext cx="4542509" cy="1831805"/>
          </a:xfrm>
          <a:prstGeom prst="wedgeRectCallout">
            <a:avLst>
              <a:gd name="adj1" fmla="val 16071"/>
              <a:gd name="adj2" fmla="val 10825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3" name="Bulle narrative : rectangle à coins arrondis 1032">
            <a:extLst>
              <a:ext uri="{FF2B5EF4-FFF2-40B4-BE49-F238E27FC236}">
                <a16:creationId xmlns:a16="http://schemas.microsoft.com/office/drawing/2014/main" id="{6BEE1970-E061-029B-2169-3F824F2C1E65}"/>
              </a:ext>
            </a:extLst>
          </p:cNvPr>
          <p:cNvSpPr/>
          <p:nvPr/>
        </p:nvSpPr>
        <p:spPr>
          <a:xfrm>
            <a:off x="8729389" y="5668098"/>
            <a:ext cx="3295197" cy="1059519"/>
          </a:xfrm>
          <a:prstGeom prst="wedgeRoundRectCallout">
            <a:avLst>
              <a:gd name="adj1" fmla="val -35171"/>
              <a:gd name="adj2" fmla="val -156520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4" name="Bulle narrative : rectangle à coins arrondis 1033">
            <a:extLst>
              <a:ext uri="{FF2B5EF4-FFF2-40B4-BE49-F238E27FC236}">
                <a16:creationId xmlns:a16="http://schemas.microsoft.com/office/drawing/2014/main" id="{B4A846D6-E7D1-FFAE-07D1-EBCF3589E2AE}"/>
              </a:ext>
            </a:extLst>
          </p:cNvPr>
          <p:cNvSpPr/>
          <p:nvPr/>
        </p:nvSpPr>
        <p:spPr>
          <a:xfrm>
            <a:off x="60580" y="5728966"/>
            <a:ext cx="4054219" cy="1077315"/>
          </a:xfrm>
          <a:prstGeom prst="wedgeRoundRectCallout">
            <a:avLst>
              <a:gd name="adj1" fmla="val 45498"/>
              <a:gd name="adj2" fmla="val -137500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6" name="Bulle narrative : rectangle à coins arrondis 1035">
            <a:extLst>
              <a:ext uri="{FF2B5EF4-FFF2-40B4-BE49-F238E27FC236}">
                <a16:creationId xmlns:a16="http://schemas.microsoft.com/office/drawing/2014/main" id="{C41E4E95-45FB-9D7C-400C-8D802DEBE71B}"/>
              </a:ext>
            </a:extLst>
          </p:cNvPr>
          <p:cNvSpPr/>
          <p:nvPr/>
        </p:nvSpPr>
        <p:spPr>
          <a:xfrm>
            <a:off x="8585886" y="883920"/>
            <a:ext cx="3319911" cy="973707"/>
          </a:xfrm>
          <a:prstGeom prst="wedgeRoundRectCallout">
            <a:avLst>
              <a:gd name="adj1" fmla="val -44776"/>
              <a:gd name="adj2" fmla="val 166788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7" name="ZoneTexte 1036">
            <a:extLst>
              <a:ext uri="{FF2B5EF4-FFF2-40B4-BE49-F238E27FC236}">
                <a16:creationId xmlns:a16="http://schemas.microsoft.com/office/drawing/2014/main" id="{AAC170E5-77BD-0FE1-F79D-83D95CED07EE}"/>
              </a:ext>
            </a:extLst>
          </p:cNvPr>
          <p:cNvSpPr txBox="1"/>
          <p:nvPr/>
        </p:nvSpPr>
        <p:spPr>
          <a:xfrm>
            <a:off x="8763337" y="158740"/>
            <a:ext cx="3295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Cotisation mensuelle de 1€</a:t>
            </a:r>
          </a:p>
        </p:txBody>
      </p:sp>
      <p:sp>
        <p:nvSpPr>
          <p:cNvPr id="1038" name="ZoneTexte 1037">
            <a:extLst>
              <a:ext uri="{FF2B5EF4-FFF2-40B4-BE49-F238E27FC236}">
                <a16:creationId xmlns:a16="http://schemas.microsoft.com/office/drawing/2014/main" id="{CF2829FF-DC8F-DC85-BAB9-B08256717BCE}"/>
              </a:ext>
            </a:extLst>
          </p:cNvPr>
          <p:cNvSpPr txBox="1"/>
          <p:nvPr/>
        </p:nvSpPr>
        <p:spPr>
          <a:xfrm>
            <a:off x="60580" y="2380107"/>
            <a:ext cx="36294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Des remises chez certaines</a:t>
            </a:r>
          </a:p>
          <a:p>
            <a:r>
              <a:rPr lang="fr-FR" sz="2000" b="1" dirty="0"/>
              <a:t>enseignes</a:t>
            </a:r>
            <a:r>
              <a:rPr lang="fr-FR" sz="2000" dirty="0"/>
              <a:t> sur présentation de la </a:t>
            </a:r>
          </a:p>
          <a:p>
            <a:r>
              <a:rPr lang="fr-FR" sz="2000" dirty="0"/>
              <a:t>Carte de l’Amicale </a:t>
            </a:r>
          </a:p>
        </p:txBody>
      </p:sp>
      <p:sp>
        <p:nvSpPr>
          <p:cNvPr id="1039" name="Bulle narrative : rectangle à coins arrondis 1038">
            <a:extLst>
              <a:ext uri="{FF2B5EF4-FFF2-40B4-BE49-F238E27FC236}">
                <a16:creationId xmlns:a16="http://schemas.microsoft.com/office/drawing/2014/main" id="{3520E174-0FB7-62DC-2FD3-86C2E89E0531}"/>
              </a:ext>
            </a:extLst>
          </p:cNvPr>
          <p:cNvSpPr/>
          <p:nvPr/>
        </p:nvSpPr>
        <p:spPr>
          <a:xfrm>
            <a:off x="60580" y="2236967"/>
            <a:ext cx="3617724" cy="1177779"/>
          </a:xfrm>
          <a:prstGeom prst="wedgeRoundRectCallout">
            <a:avLst>
              <a:gd name="adj1" fmla="val 44462"/>
              <a:gd name="adj2" fmla="val 65088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0" name="ZoneTexte 1039">
            <a:extLst>
              <a:ext uri="{FF2B5EF4-FFF2-40B4-BE49-F238E27FC236}">
                <a16:creationId xmlns:a16="http://schemas.microsoft.com/office/drawing/2014/main" id="{068817FA-8464-DBF7-6EEE-CCF4BEB2FD25}"/>
              </a:ext>
            </a:extLst>
          </p:cNvPr>
          <p:cNvSpPr txBox="1"/>
          <p:nvPr/>
        </p:nvSpPr>
        <p:spPr>
          <a:xfrm>
            <a:off x="5231671" y="5717095"/>
            <a:ext cx="2673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2"/>
                </a:solidFill>
              </a:rPr>
              <a:t>Des sorties organisées :</a:t>
            </a:r>
          </a:p>
          <a:p>
            <a:r>
              <a:rPr lang="fr-FR" sz="2000" dirty="0" err="1">
                <a:solidFill>
                  <a:schemeClr val="accent2"/>
                </a:solidFill>
              </a:rPr>
              <a:t>Europapark</a:t>
            </a:r>
            <a:endParaRPr lang="fr-FR" sz="2000" dirty="0">
              <a:solidFill>
                <a:schemeClr val="accent2"/>
              </a:solidFill>
            </a:endParaRPr>
          </a:p>
          <a:p>
            <a:r>
              <a:rPr lang="fr-FR" sz="2000" dirty="0">
                <a:solidFill>
                  <a:schemeClr val="accent2"/>
                </a:solidFill>
              </a:rPr>
              <a:t>Cirque de Noël</a:t>
            </a:r>
          </a:p>
        </p:txBody>
      </p:sp>
      <p:sp>
        <p:nvSpPr>
          <p:cNvPr id="1041" name="Bulle narrative : rectangle à coins arrondis 1040">
            <a:extLst>
              <a:ext uri="{FF2B5EF4-FFF2-40B4-BE49-F238E27FC236}">
                <a16:creationId xmlns:a16="http://schemas.microsoft.com/office/drawing/2014/main" id="{F1EEB235-7942-DC9A-8CC5-5BEE814547CF}"/>
              </a:ext>
            </a:extLst>
          </p:cNvPr>
          <p:cNvSpPr/>
          <p:nvPr/>
        </p:nvSpPr>
        <p:spPr>
          <a:xfrm>
            <a:off x="5114891" y="5792953"/>
            <a:ext cx="2690695" cy="1059519"/>
          </a:xfrm>
          <a:prstGeom prst="wedgeRoundRectCallout">
            <a:avLst>
              <a:gd name="adj1" fmla="val -7806"/>
              <a:gd name="adj2" fmla="val -159012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43" name="Image 1042">
            <a:extLst>
              <a:ext uri="{FF2B5EF4-FFF2-40B4-BE49-F238E27FC236}">
                <a16:creationId xmlns:a16="http://schemas.microsoft.com/office/drawing/2014/main" id="{CEB61992-7F41-F554-2A91-A9E9B101FDD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 rot="10800000" flipH="1" flipV="1">
            <a:off x="6468475" y="4730989"/>
            <a:ext cx="1248127" cy="850920"/>
          </a:xfrm>
          <a:prstGeom prst="rect">
            <a:avLst/>
          </a:prstGeom>
        </p:spPr>
      </p:pic>
      <p:pic>
        <p:nvPicPr>
          <p:cNvPr id="1045" name="Image 1044">
            <a:extLst>
              <a:ext uri="{FF2B5EF4-FFF2-40B4-BE49-F238E27FC236}">
                <a16:creationId xmlns:a16="http://schemas.microsoft.com/office/drawing/2014/main" id="{AA34376F-50FA-35B1-5718-36B25A26EF3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4263760" y="4612646"/>
            <a:ext cx="1369353" cy="1027015"/>
          </a:xfrm>
          <a:prstGeom prst="rect">
            <a:avLst/>
          </a:prstGeom>
        </p:spPr>
      </p:pic>
      <p:pic>
        <p:nvPicPr>
          <p:cNvPr id="1047" name="Image 1046">
            <a:extLst>
              <a:ext uri="{FF2B5EF4-FFF2-40B4-BE49-F238E27FC236}">
                <a16:creationId xmlns:a16="http://schemas.microsoft.com/office/drawing/2014/main" id="{D92F75F4-93CE-621C-6B1B-B5112746240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621" y="3042085"/>
            <a:ext cx="1516380" cy="1348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E70B064-3178-91D3-9474-52C5703BB4D9}"/>
              </a:ext>
            </a:extLst>
          </p:cNvPr>
          <p:cNvSpPr txBox="1"/>
          <p:nvPr/>
        </p:nvSpPr>
        <p:spPr>
          <a:xfrm>
            <a:off x="2173724" y="3976249"/>
            <a:ext cx="1001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6"/>
                </a:solidFill>
              </a:rPr>
              <a:t>Chorale</a:t>
            </a:r>
          </a:p>
        </p:txBody>
      </p:sp>
      <p:sp>
        <p:nvSpPr>
          <p:cNvPr id="3" name="Bulle narrative : rectangle à coins arrondis 2">
            <a:extLst>
              <a:ext uri="{FF2B5EF4-FFF2-40B4-BE49-F238E27FC236}">
                <a16:creationId xmlns:a16="http://schemas.microsoft.com/office/drawing/2014/main" id="{8437F6CC-94E5-9301-5A7B-B0DA0BF02AC6}"/>
              </a:ext>
            </a:extLst>
          </p:cNvPr>
          <p:cNvSpPr/>
          <p:nvPr/>
        </p:nvSpPr>
        <p:spPr>
          <a:xfrm>
            <a:off x="2180628" y="3856376"/>
            <a:ext cx="994460" cy="581803"/>
          </a:xfrm>
          <a:prstGeom prst="wedgeRoundRectCallout">
            <a:avLst>
              <a:gd name="adj1" fmla="val 132819"/>
              <a:gd name="adj2" fmla="val -38831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02879D-4E3D-CE9E-028C-3445A13AF4E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9908" y="3484494"/>
            <a:ext cx="1297781" cy="90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089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103</Words>
  <Application>Microsoft Office PowerPoint</Application>
  <PresentationFormat>Grand écran</PresentationFormat>
  <Paragraphs>22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jean-philippe gasbar</dc:creator>
  <cp:lastModifiedBy>jean-philippe gasbar</cp:lastModifiedBy>
  <cp:revision>6</cp:revision>
  <dcterms:created xsi:type="dcterms:W3CDTF">2025-11-13T15:40:16Z</dcterms:created>
  <dcterms:modified xsi:type="dcterms:W3CDTF">2025-11-26T09:25:25Z</dcterms:modified>
</cp:coreProperties>
</file>